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4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1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5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8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9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8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7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5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EBBA8-6313-403A-BE54-947CE8549E4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9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dirty="0" smtClean="0"/>
              <a:t>Point-Line Duality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5" r="55941" b="26865"/>
          <a:stretch/>
        </p:blipFill>
        <p:spPr bwMode="auto">
          <a:xfrm>
            <a:off x="1066800" y="1600200"/>
            <a:ext cx="66822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3182" y="364872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399824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28956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35814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6434" y="202513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</a:t>
            </a:r>
            <a:r>
              <a:rPr lang="en-US" dirty="0" smtClean="0">
                <a:solidFill>
                  <a:srgbClr val="00B0F0"/>
                </a:solidFill>
              </a:rPr>
              <a:t>*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4200" y="3153338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</a:t>
            </a:r>
            <a:r>
              <a:rPr lang="en-US" dirty="0" smtClean="0">
                <a:solidFill>
                  <a:srgbClr val="00B0F0"/>
                </a:solidFill>
              </a:rPr>
              <a:t>*</a:t>
            </a:r>
            <a:r>
              <a:rPr lang="en-US" baseline="-25000" dirty="0" smtClean="0">
                <a:solidFill>
                  <a:srgbClr val="00B0F0"/>
                </a:solidFill>
              </a:rPr>
              <a:t>2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6839" y="4561641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</a:t>
            </a:r>
            <a:r>
              <a:rPr lang="en-US" dirty="0" smtClean="0">
                <a:solidFill>
                  <a:srgbClr val="00B0F0"/>
                </a:solidFill>
              </a:rPr>
              <a:t>*</a:t>
            </a:r>
            <a:r>
              <a:rPr lang="en-US" baseline="-25000" dirty="0" smtClean="0">
                <a:solidFill>
                  <a:srgbClr val="00B0F0"/>
                </a:solidFill>
              </a:rPr>
              <a:t>4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0142" y="3977366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</a:t>
            </a:r>
            <a:r>
              <a:rPr lang="en-US" dirty="0" smtClean="0">
                <a:solidFill>
                  <a:srgbClr val="00B0F0"/>
                </a:solidFill>
              </a:rPr>
              <a:t>*</a:t>
            </a:r>
            <a:r>
              <a:rPr lang="en-US" baseline="-25000" dirty="0" smtClean="0">
                <a:solidFill>
                  <a:srgbClr val="00B0F0"/>
                </a:solidFill>
              </a:rPr>
              <a:t>3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3280" y="22098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l</a:t>
            </a:r>
            <a:r>
              <a:rPr lang="en-US" baseline="-25000" dirty="0" smtClean="0">
                <a:solidFill>
                  <a:srgbClr val="F000A0"/>
                </a:solidFill>
              </a:rPr>
              <a:t>2</a:t>
            </a:r>
            <a:endParaRPr lang="en-US" baseline="-25000" dirty="0">
              <a:solidFill>
                <a:srgbClr val="F00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366721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l*</a:t>
            </a:r>
            <a:r>
              <a:rPr lang="en-US" baseline="-25000" dirty="0">
                <a:solidFill>
                  <a:srgbClr val="F000A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4885" y="32062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l*</a:t>
            </a:r>
            <a:r>
              <a:rPr lang="en-US" baseline="-25000" dirty="0">
                <a:solidFill>
                  <a:srgbClr val="F000A0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136" y="28369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l</a:t>
            </a:r>
            <a:r>
              <a:rPr lang="en-US" baseline="-25000" dirty="0">
                <a:solidFill>
                  <a:srgbClr val="F000A0"/>
                </a:solidFill>
              </a:rPr>
              <a:t>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932155" y="2895600"/>
            <a:ext cx="3335045" cy="1600200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61242" y="1882067"/>
            <a:ext cx="2143958" cy="3299533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>
            <a:spLocks noChangeAspect="1"/>
          </p:cNvSpPr>
          <p:nvPr/>
        </p:nvSpPr>
        <p:spPr>
          <a:xfrm>
            <a:off x="6710778" y="3879996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5646892" y="3233376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932155" y="5672831"/>
            <a:ext cx="3618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l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 l*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>
                <a:sym typeface="Symbol"/>
              </a:rPr>
              <a:t>p*</a:t>
            </a:r>
            <a:r>
              <a:rPr lang="en-US" baseline="-25000" dirty="0" smtClean="0"/>
              <a:t>1</a:t>
            </a:r>
            <a:r>
              <a:rPr lang="en-US" dirty="0" smtClean="0">
                <a:sym typeface="Symbol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is above l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 l*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is above p*</a:t>
            </a:r>
            <a:r>
              <a:rPr lang="en-US" baseline="-25000" dirty="0" smtClean="0">
                <a:sym typeface="Symbol"/>
              </a:rPr>
              <a:t>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42874" y="1278384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Primal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396839" y="1246118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8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5425"/>
            <a:ext cx="7772400" cy="1470025"/>
          </a:xfrm>
        </p:spPr>
        <p:txBody>
          <a:bodyPr/>
          <a:lstStyle/>
          <a:p>
            <a:r>
              <a:rPr lang="en-US" dirty="0" smtClean="0"/>
              <a:t>LCH </a:t>
            </a:r>
            <a:r>
              <a:rPr lang="en-US" dirty="0" smtClean="0">
                <a:sym typeface="Symbol"/>
              </a:rPr>
              <a:t> UE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5" r="56138" b="27305"/>
          <a:stretch/>
        </p:blipFill>
        <p:spPr bwMode="auto">
          <a:xfrm>
            <a:off x="976542" y="1744458"/>
            <a:ext cx="6396757" cy="340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Freeform 39"/>
          <p:cNvSpPr/>
          <p:nvPr/>
        </p:nvSpPr>
        <p:spPr>
          <a:xfrm>
            <a:off x="5091113" y="2043113"/>
            <a:ext cx="1171575" cy="604837"/>
          </a:xfrm>
          <a:custGeom>
            <a:avLst/>
            <a:gdLst>
              <a:gd name="connsiteX0" fmla="*/ 0 w 1171575"/>
              <a:gd name="connsiteY0" fmla="*/ 23812 h 604837"/>
              <a:gd name="connsiteX1" fmla="*/ 147637 w 1171575"/>
              <a:gd name="connsiteY1" fmla="*/ 342900 h 604837"/>
              <a:gd name="connsiteX2" fmla="*/ 357187 w 1171575"/>
              <a:gd name="connsiteY2" fmla="*/ 604837 h 604837"/>
              <a:gd name="connsiteX3" fmla="*/ 762000 w 1171575"/>
              <a:gd name="connsiteY3" fmla="*/ 576262 h 604837"/>
              <a:gd name="connsiteX4" fmla="*/ 971550 w 1171575"/>
              <a:gd name="connsiteY4" fmla="*/ 409575 h 604837"/>
              <a:gd name="connsiteX5" fmla="*/ 1171575 w 1171575"/>
              <a:gd name="connsiteY5" fmla="*/ 0 h 604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1575" h="604837">
                <a:moveTo>
                  <a:pt x="0" y="23812"/>
                </a:moveTo>
                <a:lnTo>
                  <a:pt x="147637" y="342900"/>
                </a:lnTo>
                <a:lnTo>
                  <a:pt x="357187" y="604837"/>
                </a:lnTo>
                <a:lnTo>
                  <a:pt x="762000" y="576262"/>
                </a:lnTo>
                <a:lnTo>
                  <a:pt x="971550" y="409575"/>
                </a:lnTo>
                <a:lnTo>
                  <a:pt x="1171575" y="0"/>
                </a:lnTo>
              </a:path>
            </a:pathLst>
          </a:custGeom>
          <a:solidFill>
            <a:srgbClr val="92D05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2874" y="1278384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96839" y="1246118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Dual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420427" y="3790765"/>
            <a:ext cx="2095130" cy="727969"/>
          </a:xfrm>
          <a:custGeom>
            <a:avLst/>
            <a:gdLst>
              <a:gd name="connsiteX0" fmla="*/ 0 w 2095130"/>
              <a:gd name="connsiteY0" fmla="*/ 0 h 727969"/>
              <a:gd name="connsiteX1" fmla="*/ 541538 w 2095130"/>
              <a:gd name="connsiteY1" fmla="*/ 461639 h 727969"/>
              <a:gd name="connsiteX2" fmla="*/ 1180730 w 2095130"/>
              <a:gd name="connsiteY2" fmla="*/ 727969 h 727969"/>
              <a:gd name="connsiteX3" fmla="*/ 1535837 w 2095130"/>
              <a:gd name="connsiteY3" fmla="*/ 594804 h 727969"/>
              <a:gd name="connsiteX4" fmla="*/ 2095130 w 2095130"/>
              <a:gd name="connsiteY4" fmla="*/ 168676 h 7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5130" h="727969">
                <a:moveTo>
                  <a:pt x="0" y="0"/>
                </a:moveTo>
                <a:lnTo>
                  <a:pt x="541538" y="461639"/>
                </a:lnTo>
                <a:lnTo>
                  <a:pt x="1180730" y="727969"/>
                </a:lnTo>
                <a:lnTo>
                  <a:pt x="1535837" y="594804"/>
                </a:lnTo>
                <a:lnTo>
                  <a:pt x="2095130" y="168676"/>
                </a:lnTo>
              </a:path>
            </a:pathLst>
          </a:custGeom>
          <a:noFill/>
          <a:ln w="19050">
            <a:solidFill>
              <a:srgbClr val="F00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71745" y="371439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3730" y="418291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67992" y="451873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3034" y="43340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52622" y="382570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baseline="-25000" dirty="0" smtClean="0">
                <a:solidFill>
                  <a:srgbClr val="00B0F0"/>
                </a:solidFill>
              </a:rPr>
              <a:t>5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3480660" y="3916982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931698" y="4344600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551418" y="4488122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922554" y="4223256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400226" y="3754196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91508" y="197719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p*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 flipV="1">
            <a:off x="5075656" y="2064629"/>
            <a:ext cx="1334669" cy="3012196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917935" y="2031291"/>
            <a:ext cx="2268678" cy="271215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174920" y="2571750"/>
            <a:ext cx="3140284" cy="14410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098786" y="2031291"/>
            <a:ext cx="2516327" cy="195514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91050" y="2031291"/>
            <a:ext cx="1704975" cy="317412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91050" y="197719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p*</a:t>
            </a:r>
            <a:r>
              <a:rPr lang="en-US" baseline="-25000" dirty="0" smtClean="0">
                <a:solidFill>
                  <a:srgbClr val="00B0F0"/>
                </a:solidFill>
              </a:rPr>
              <a:t>2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68484" y="2346525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p*</a:t>
            </a:r>
            <a:r>
              <a:rPr lang="en-US" baseline="-250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98786" y="334506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p*</a:t>
            </a:r>
            <a:r>
              <a:rPr lang="en-US" baseline="-25000" dirty="0" smtClean="0">
                <a:solidFill>
                  <a:srgbClr val="00B0F0"/>
                </a:solidFill>
              </a:rPr>
              <a:t>4</a:t>
            </a:r>
            <a:endParaRPr lang="en-US" baseline="-25000" dirty="0">
              <a:solidFill>
                <a:srgbClr val="00B0F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51186" y="477038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p*</a:t>
            </a:r>
            <a:r>
              <a:rPr lang="en-US" baseline="-25000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0726" y="5995996"/>
            <a:ext cx="3618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LCH =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/>
              <a:t>2</a:t>
            </a:r>
            <a:r>
              <a:rPr lang="en-US" dirty="0" smtClean="0"/>
              <a:t>, p</a:t>
            </a:r>
            <a:r>
              <a:rPr lang="en-US" baseline="-25000" dirty="0"/>
              <a:t>3</a:t>
            </a:r>
            <a:r>
              <a:rPr lang="en-US" dirty="0" smtClean="0"/>
              <a:t>, p</a:t>
            </a:r>
            <a:r>
              <a:rPr lang="en-US" baseline="-25000" dirty="0"/>
              <a:t>4</a:t>
            </a:r>
            <a:r>
              <a:rPr lang="en-US" dirty="0" smtClean="0"/>
              <a:t>, p</a:t>
            </a:r>
            <a:r>
              <a:rPr lang="en-US" baseline="-25000" dirty="0"/>
              <a:t>5</a:t>
            </a:r>
            <a:endParaRPr lang="en-US" baseline="-25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>
                <a:sym typeface="Symbol"/>
              </a:rPr>
              <a:t>UE = </a:t>
            </a:r>
            <a:r>
              <a:rPr lang="en-US" smtClean="0"/>
              <a:t>p*</a:t>
            </a:r>
            <a:r>
              <a:rPr lang="en-US" baseline="-25000" smtClean="0"/>
              <a:t>1</a:t>
            </a:r>
            <a:r>
              <a:rPr lang="en-US" smtClean="0"/>
              <a:t>, p*</a:t>
            </a:r>
            <a:r>
              <a:rPr lang="en-US" baseline="-25000" smtClean="0"/>
              <a:t>2</a:t>
            </a:r>
            <a:r>
              <a:rPr lang="en-US" smtClean="0"/>
              <a:t>, p*</a:t>
            </a:r>
            <a:r>
              <a:rPr lang="en-US" baseline="-25000" smtClean="0"/>
              <a:t>3</a:t>
            </a:r>
            <a:r>
              <a:rPr lang="en-US" smtClean="0"/>
              <a:t>, p*</a:t>
            </a:r>
            <a:r>
              <a:rPr lang="en-US" baseline="-25000" smtClean="0"/>
              <a:t>4</a:t>
            </a:r>
            <a:r>
              <a:rPr lang="en-US" smtClean="0"/>
              <a:t>, p*</a:t>
            </a:r>
            <a:r>
              <a:rPr lang="en-US" baseline="-25000" smtClean="0"/>
              <a:t>5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48920" y="5205413"/>
            <a:ext cx="22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LCH lower convex hull</a:t>
            </a:r>
            <a:endParaRPr lang="en-US" dirty="0">
              <a:solidFill>
                <a:srgbClr val="F00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56028" y="5218869"/>
            <a:ext cx="4348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000A0"/>
                </a:solidFill>
              </a:rPr>
              <a:t>UE upper envelope (= pointwise maximum)</a:t>
            </a:r>
            <a:br>
              <a:rPr lang="en-US" dirty="0" smtClean="0">
                <a:solidFill>
                  <a:srgbClr val="F000A0"/>
                </a:solidFill>
              </a:rPr>
            </a:br>
            <a:r>
              <a:rPr lang="en-US" dirty="0" err="1" smtClean="0">
                <a:solidFill>
                  <a:srgbClr val="92D050"/>
                </a:solidFill>
              </a:rPr>
              <a:t>halfplane</a:t>
            </a:r>
            <a:r>
              <a:rPr lang="en-US" dirty="0" smtClean="0">
                <a:solidFill>
                  <a:srgbClr val="92D050"/>
                </a:solidFill>
              </a:rPr>
              <a:t> intersection (of upper </a:t>
            </a:r>
            <a:r>
              <a:rPr lang="en-US" dirty="0" err="1" smtClean="0">
                <a:solidFill>
                  <a:srgbClr val="92D050"/>
                </a:solidFill>
              </a:rPr>
              <a:t>halfplanes</a:t>
            </a:r>
            <a:r>
              <a:rPr lang="en-US" dirty="0" smtClean="0">
                <a:solidFill>
                  <a:srgbClr val="92D050"/>
                </a:solidFill>
              </a:rPr>
              <a:t>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5076825" y="2057400"/>
            <a:ext cx="1209675" cy="600075"/>
          </a:xfrm>
          <a:custGeom>
            <a:avLst/>
            <a:gdLst>
              <a:gd name="connsiteX0" fmla="*/ 0 w 1209675"/>
              <a:gd name="connsiteY0" fmla="*/ 0 h 600075"/>
              <a:gd name="connsiteX1" fmla="*/ 138113 w 1209675"/>
              <a:gd name="connsiteY1" fmla="*/ 323850 h 600075"/>
              <a:gd name="connsiteX2" fmla="*/ 357188 w 1209675"/>
              <a:gd name="connsiteY2" fmla="*/ 600075 h 600075"/>
              <a:gd name="connsiteX3" fmla="*/ 752475 w 1209675"/>
              <a:gd name="connsiteY3" fmla="*/ 581025 h 600075"/>
              <a:gd name="connsiteX4" fmla="*/ 990600 w 1209675"/>
              <a:gd name="connsiteY4" fmla="*/ 404813 h 600075"/>
              <a:gd name="connsiteX5" fmla="*/ 1209675 w 1209675"/>
              <a:gd name="connsiteY5" fmla="*/ 4763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9675" h="600075">
                <a:moveTo>
                  <a:pt x="0" y="0"/>
                </a:moveTo>
                <a:lnTo>
                  <a:pt x="138113" y="323850"/>
                </a:lnTo>
                <a:lnTo>
                  <a:pt x="357188" y="600075"/>
                </a:lnTo>
                <a:lnTo>
                  <a:pt x="752475" y="581025"/>
                </a:lnTo>
                <a:lnTo>
                  <a:pt x="990600" y="404813"/>
                </a:lnTo>
                <a:lnTo>
                  <a:pt x="1209675" y="4763"/>
                </a:lnTo>
              </a:path>
            </a:pathLst>
          </a:custGeom>
          <a:noFill/>
          <a:ln>
            <a:solidFill>
              <a:srgbClr val="F00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9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80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Point-Line Duality</vt:lpstr>
      <vt:lpstr>LCH  UE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Point-Line Duality</dc:title>
  <dc:creator>carola</dc:creator>
  <cp:lastModifiedBy>carola</cp:lastModifiedBy>
  <cp:revision>6</cp:revision>
  <dcterms:created xsi:type="dcterms:W3CDTF">2015-03-24T22:32:42Z</dcterms:created>
  <dcterms:modified xsi:type="dcterms:W3CDTF">2015-03-24T23:10:35Z</dcterms:modified>
</cp:coreProperties>
</file>